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mo" charset="1" panose="020B0604020202020204"/>
      <p:regular r:id="rId18"/>
    </p:embeddedFont>
    <p:embeddedFont>
      <p:font typeface="Lato" charset="1" panose="020F0502020204030203"/>
      <p:regular r:id="rId20"/>
    </p:embeddedFont>
    <p:embeddedFont>
      <p:font typeface="Lato Bold" charset="1" panose="020F05020202040302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notesSlides/notesSlide2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3.xml" Type="http://schemas.openxmlformats.org/officeDocument/2006/relationships/notesSlide"/><Relationship Id="rId22" Target="notesSlides/notesSlide4.xml" Type="http://schemas.openxmlformats.org/officeDocument/2006/relationships/notesSlide"/><Relationship Id="rId23" Target="notesSlides/notesSlide5.xml" Type="http://schemas.openxmlformats.org/officeDocument/2006/relationships/notesSlide"/><Relationship Id="rId24" Target="notesSlides/notesSlide6.xml" Type="http://schemas.openxmlformats.org/officeDocument/2006/relationships/notesSlide"/><Relationship Id="rId25" Target="fonts/font25.fntdata" Type="http://schemas.openxmlformats.org/officeDocument/2006/relationships/font"/><Relationship Id="rId26" Target="notesSlides/notesSlide7.xml" Type="http://schemas.openxmlformats.org/officeDocument/2006/relationships/notesSlide"/><Relationship Id="rId27" Target="notesSlides/notesSlide8.xml" Type="http://schemas.openxmlformats.org/officeDocument/2006/relationships/notesSlide"/><Relationship Id="rId28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png" Type="http://schemas.openxmlformats.org/officeDocument/2006/relationships/image"/><Relationship Id="rId11" Target="../media/image13.png" Type="http://schemas.openxmlformats.org/officeDocument/2006/relationships/image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>
                <a:alpha val="63922"/>
              </a:srgbClr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2055614" y="2930127"/>
            <a:ext cx="14176622" cy="1876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37"/>
              </a:lnSpc>
            </a:pPr>
            <a:r>
              <a:rPr lang="en-US" sz="11124">
                <a:solidFill>
                  <a:srgbClr val="BE6841"/>
                </a:solidFill>
                <a:latin typeface="Arimo"/>
                <a:ea typeface="Arimo"/>
                <a:cs typeface="Arimo"/>
                <a:sym typeface="Arimo"/>
              </a:rPr>
              <a:t>Internship Report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749552" y="5175051"/>
            <a:ext cx="8788748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AI (LLMs, GenAI, Agent AI)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308675" y="6505277"/>
            <a:ext cx="5670649" cy="74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443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IIT Jammu &amp; Techible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355080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Internship Objectives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73188" y="2846189"/>
            <a:ext cx="8048030" cy="3127921"/>
            <a:chOff x="0" y="0"/>
            <a:chExt cx="10730707" cy="417056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5400" y="25400"/>
              <a:ext cx="10679938" cy="4119753"/>
            </a:xfrm>
            <a:custGeom>
              <a:avLst/>
              <a:gdLst/>
              <a:ahLst/>
              <a:cxnLst/>
              <a:rect r="r" b="b" t="t" l="l"/>
              <a:pathLst>
                <a:path h="4119753" w="10679938">
                  <a:moveTo>
                    <a:pt x="0" y="243840"/>
                  </a:moveTo>
                  <a:cubicBezTo>
                    <a:pt x="0" y="109220"/>
                    <a:pt x="109982" y="0"/>
                    <a:pt x="245745" y="0"/>
                  </a:cubicBezTo>
                  <a:lnTo>
                    <a:pt x="10434193" y="0"/>
                  </a:lnTo>
                  <a:cubicBezTo>
                    <a:pt x="10569829" y="0"/>
                    <a:pt x="10679938" y="109220"/>
                    <a:pt x="10679938" y="243840"/>
                  </a:cubicBezTo>
                  <a:lnTo>
                    <a:pt x="10679938" y="3875913"/>
                  </a:lnTo>
                  <a:cubicBezTo>
                    <a:pt x="10679938" y="4010533"/>
                    <a:pt x="10569956" y="4119753"/>
                    <a:pt x="10434193" y="4119753"/>
                  </a:cubicBezTo>
                  <a:lnTo>
                    <a:pt x="245745" y="4119753"/>
                  </a:lnTo>
                  <a:cubicBezTo>
                    <a:pt x="110109" y="4119753"/>
                    <a:pt x="0" y="4010533"/>
                    <a:pt x="0" y="3875913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730738" cy="4170553"/>
            </a:xfrm>
            <a:custGeom>
              <a:avLst/>
              <a:gdLst/>
              <a:ahLst/>
              <a:cxnLst/>
              <a:rect r="r" b="b" t="t" l="l"/>
              <a:pathLst>
                <a:path h="4170553" w="10730738">
                  <a:moveTo>
                    <a:pt x="0" y="269240"/>
                  </a:moveTo>
                  <a:cubicBezTo>
                    <a:pt x="0" y="120396"/>
                    <a:pt x="121539" y="0"/>
                    <a:pt x="271145" y="0"/>
                  </a:cubicBezTo>
                  <a:lnTo>
                    <a:pt x="10459593" y="0"/>
                  </a:lnTo>
                  <a:lnTo>
                    <a:pt x="10459593" y="25400"/>
                  </a:lnTo>
                  <a:lnTo>
                    <a:pt x="10459593" y="0"/>
                  </a:lnTo>
                  <a:cubicBezTo>
                    <a:pt x="10609073" y="0"/>
                    <a:pt x="10730738" y="120396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3901313"/>
                  </a:lnTo>
                  <a:lnTo>
                    <a:pt x="10705338" y="3901313"/>
                  </a:lnTo>
                  <a:lnTo>
                    <a:pt x="10730738" y="3901313"/>
                  </a:lnTo>
                  <a:cubicBezTo>
                    <a:pt x="10730738" y="4050157"/>
                    <a:pt x="10609200" y="4170553"/>
                    <a:pt x="10459593" y="4170553"/>
                  </a:cubicBezTo>
                  <a:lnTo>
                    <a:pt x="10459593" y="4145153"/>
                  </a:lnTo>
                  <a:lnTo>
                    <a:pt x="10459593" y="4170553"/>
                  </a:lnTo>
                  <a:lnTo>
                    <a:pt x="271145" y="4170553"/>
                  </a:lnTo>
                  <a:lnTo>
                    <a:pt x="271145" y="4145153"/>
                  </a:lnTo>
                  <a:lnTo>
                    <a:pt x="271145" y="4170553"/>
                  </a:lnTo>
                  <a:cubicBezTo>
                    <a:pt x="121539" y="4170553"/>
                    <a:pt x="0" y="4050157"/>
                    <a:pt x="0" y="390131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901313"/>
                  </a:lnTo>
                  <a:lnTo>
                    <a:pt x="25400" y="3901313"/>
                  </a:lnTo>
                  <a:lnTo>
                    <a:pt x="50800" y="3901313"/>
                  </a:lnTo>
                  <a:cubicBezTo>
                    <a:pt x="50800" y="4021836"/>
                    <a:pt x="149225" y="4119753"/>
                    <a:pt x="271145" y="4119753"/>
                  </a:cubicBezTo>
                  <a:lnTo>
                    <a:pt x="10459593" y="4119753"/>
                  </a:lnTo>
                  <a:cubicBezTo>
                    <a:pt x="10581387" y="4119753"/>
                    <a:pt x="10679938" y="4021709"/>
                    <a:pt x="10679938" y="3901313"/>
                  </a:cubicBezTo>
                  <a:lnTo>
                    <a:pt x="10679938" y="269240"/>
                  </a:lnTo>
                  <a:cubicBezTo>
                    <a:pt x="10679938" y="148717"/>
                    <a:pt x="10581513" y="50800"/>
                    <a:pt x="10459593" y="50800"/>
                  </a:cubicBezTo>
                  <a:lnTo>
                    <a:pt x="271145" y="50800"/>
                  </a:lnTo>
                  <a:lnTo>
                    <a:pt x="271145" y="25400"/>
                  </a:lnTo>
                  <a:lnTo>
                    <a:pt x="271145" y="50800"/>
                  </a:lnTo>
                  <a:cubicBezTo>
                    <a:pt x="149225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54138" y="2865239"/>
            <a:ext cx="152400" cy="3089821"/>
            <a:chOff x="0" y="0"/>
            <a:chExt cx="203200" cy="411976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3200" cy="4119753"/>
            </a:xfrm>
            <a:custGeom>
              <a:avLst/>
              <a:gdLst/>
              <a:ahLst/>
              <a:cxnLst/>
              <a:rect r="r" b="b" t="t" l="l"/>
              <a:pathLst>
                <a:path h="4119753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4018153"/>
                  </a:lnTo>
                  <a:cubicBezTo>
                    <a:pt x="203200" y="4074287"/>
                    <a:pt x="157734" y="4119753"/>
                    <a:pt x="101600" y="4119753"/>
                  </a:cubicBezTo>
                  <a:cubicBezTo>
                    <a:pt x="45466" y="4119753"/>
                    <a:pt x="0" y="4074287"/>
                    <a:pt x="0" y="4018153"/>
                  </a:cubicBez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428155" y="3148756"/>
            <a:ext cx="3544044" cy="500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🎯</a:t>
            </a: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AI Fundamentals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28155" y="3723680"/>
            <a:ext cx="7252395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Gained foundational and advanced understanding of LLMs, automation workflows, and cutting-edge AI technologies, including their theoretical underpinnings and practical applications.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9266635" y="2846189"/>
            <a:ext cx="8048179" cy="3127921"/>
            <a:chOff x="0" y="0"/>
            <a:chExt cx="10730905" cy="417056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25400" y="25400"/>
              <a:ext cx="10680192" cy="4119753"/>
            </a:xfrm>
            <a:custGeom>
              <a:avLst/>
              <a:gdLst/>
              <a:ahLst/>
              <a:cxnLst/>
              <a:rect r="r" b="b" t="t" l="l"/>
              <a:pathLst>
                <a:path h="4119753" w="10680192">
                  <a:moveTo>
                    <a:pt x="0" y="243840"/>
                  </a:moveTo>
                  <a:cubicBezTo>
                    <a:pt x="0" y="109220"/>
                    <a:pt x="109982" y="0"/>
                    <a:pt x="245745" y="0"/>
                  </a:cubicBezTo>
                  <a:lnTo>
                    <a:pt x="10434447" y="0"/>
                  </a:lnTo>
                  <a:cubicBezTo>
                    <a:pt x="10570083" y="0"/>
                    <a:pt x="10680192" y="109220"/>
                    <a:pt x="10680192" y="243840"/>
                  </a:cubicBezTo>
                  <a:lnTo>
                    <a:pt x="10680192" y="3875913"/>
                  </a:lnTo>
                  <a:cubicBezTo>
                    <a:pt x="10680192" y="4010533"/>
                    <a:pt x="10570210" y="4119753"/>
                    <a:pt x="10434447" y="4119753"/>
                  </a:cubicBezTo>
                  <a:lnTo>
                    <a:pt x="245745" y="4119753"/>
                  </a:lnTo>
                  <a:cubicBezTo>
                    <a:pt x="110109" y="4119753"/>
                    <a:pt x="0" y="4010533"/>
                    <a:pt x="0" y="3875913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730992" cy="4170553"/>
            </a:xfrm>
            <a:custGeom>
              <a:avLst/>
              <a:gdLst/>
              <a:ahLst/>
              <a:cxnLst/>
              <a:rect r="r" b="b" t="t" l="l"/>
              <a:pathLst>
                <a:path h="4170553" w="10730992">
                  <a:moveTo>
                    <a:pt x="0" y="269240"/>
                  </a:moveTo>
                  <a:cubicBezTo>
                    <a:pt x="0" y="120396"/>
                    <a:pt x="121539" y="0"/>
                    <a:pt x="271145" y="0"/>
                  </a:cubicBezTo>
                  <a:lnTo>
                    <a:pt x="10459847" y="0"/>
                  </a:lnTo>
                  <a:lnTo>
                    <a:pt x="10459847" y="25400"/>
                  </a:lnTo>
                  <a:lnTo>
                    <a:pt x="10459847" y="0"/>
                  </a:lnTo>
                  <a:cubicBezTo>
                    <a:pt x="10609326" y="0"/>
                    <a:pt x="10730992" y="120396"/>
                    <a:pt x="10730992" y="269240"/>
                  </a:cubicBezTo>
                  <a:lnTo>
                    <a:pt x="10705592" y="269240"/>
                  </a:lnTo>
                  <a:lnTo>
                    <a:pt x="10730992" y="269240"/>
                  </a:lnTo>
                  <a:lnTo>
                    <a:pt x="10730992" y="3901313"/>
                  </a:lnTo>
                  <a:lnTo>
                    <a:pt x="10705592" y="3901313"/>
                  </a:lnTo>
                  <a:lnTo>
                    <a:pt x="10730992" y="3901313"/>
                  </a:lnTo>
                  <a:cubicBezTo>
                    <a:pt x="10730992" y="4050157"/>
                    <a:pt x="10609453" y="4170553"/>
                    <a:pt x="10459847" y="4170553"/>
                  </a:cubicBezTo>
                  <a:lnTo>
                    <a:pt x="10459847" y="4145153"/>
                  </a:lnTo>
                  <a:lnTo>
                    <a:pt x="10459847" y="4170553"/>
                  </a:lnTo>
                  <a:lnTo>
                    <a:pt x="271145" y="4170553"/>
                  </a:lnTo>
                  <a:lnTo>
                    <a:pt x="271145" y="4145153"/>
                  </a:lnTo>
                  <a:lnTo>
                    <a:pt x="271145" y="4170553"/>
                  </a:lnTo>
                  <a:cubicBezTo>
                    <a:pt x="121539" y="4170553"/>
                    <a:pt x="0" y="4050157"/>
                    <a:pt x="0" y="390131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901313"/>
                  </a:lnTo>
                  <a:lnTo>
                    <a:pt x="25400" y="3901313"/>
                  </a:lnTo>
                  <a:lnTo>
                    <a:pt x="50800" y="3901313"/>
                  </a:lnTo>
                  <a:cubicBezTo>
                    <a:pt x="50800" y="4021836"/>
                    <a:pt x="149225" y="4119753"/>
                    <a:pt x="271145" y="4119753"/>
                  </a:cubicBezTo>
                  <a:lnTo>
                    <a:pt x="10459847" y="4119753"/>
                  </a:lnTo>
                  <a:cubicBezTo>
                    <a:pt x="10581640" y="4119753"/>
                    <a:pt x="10680192" y="4021709"/>
                    <a:pt x="10680192" y="3901313"/>
                  </a:cubicBezTo>
                  <a:lnTo>
                    <a:pt x="10680192" y="269240"/>
                  </a:lnTo>
                  <a:cubicBezTo>
                    <a:pt x="10680192" y="148717"/>
                    <a:pt x="10581767" y="50800"/>
                    <a:pt x="10459847" y="50800"/>
                  </a:cubicBezTo>
                  <a:lnTo>
                    <a:pt x="271145" y="50800"/>
                  </a:lnTo>
                  <a:lnTo>
                    <a:pt x="271145" y="25400"/>
                  </a:lnTo>
                  <a:lnTo>
                    <a:pt x="271145" y="50800"/>
                  </a:lnTo>
                  <a:cubicBezTo>
                    <a:pt x="149225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247584" y="2865239"/>
            <a:ext cx="152400" cy="3089821"/>
            <a:chOff x="0" y="0"/>
            <a:chExt cx="203200" cy="411976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3200" cy="4119753"/>
            </a:xfrm>
            <a:custGeom>
              <a:avLst/>
              <a:gdLst/>
              <a:ahLst/>
              <a:cxnLst/>
              <a:rect r="r" b="b" t="t" l="l"/>
              <a:pathLst>
                <a:path h="4119753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4018153"/>
                  </a:lnTo>
                  <a:cubicBezTo>
                    <a:pt x="203200" y="4074287"/>
                    <a:pt x="157734" y="4119753"/>
                    <a:pt x="101600" y="4119753"/>
                  </a:cubicBezTo>
                  <a:cubicBezTo>
                    <a:pt x="45466" y="4119753"/>
                    <a:pt x="0" y="4074287"/>
                    <a:pt x="0" y="4018153"/>
                  </a:cubicBez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9721602" y="3148756"/>
            <a:ext cx="3544044" cy="500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🚀</a:t>
            </a: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Build &amp; Deploy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721602" y="3723680"/>
            <a:ext cx="7252544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Learned to build and deploy robust AI-powered applications using modern tools and frameworks, focusing on scalability and real-world utility.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973188" y="6219527"/>
            <a:ext cx="8048030" cy="2674293"/>
            <a:chOff x="0" y="0"/>
            <a:chExt cx="10730707" cy="356572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25400" y="25400"/>
              <a:ext cx="10679811" cy="3514979"/>
            </a:xfrm>
            <a:custGeom>
              <a:avLst/>
              <a:gdLst/>
              <a:ahLst/>
              <a:cxnLst/>
              <a:rect r="r" b="b" t="t" l="l"/>
              <a:pathLst>
                <a:path h="3514979" w="10679811">
                  <a:moveTo>
                    <a:pt x="0" y="243840"/>
                  </a:moveTo>
                  <a:cubicBezTo>
                    <a:pt x="0" y="109220"/>
                    <a:pt x="110236" y="0"/>
                    <a:pt x="246126" y="0"/>
                  </a:cubicBezTo>
                  <a:lnTo>
                    <a:pt x="10433685" y="0"/>
                  </a:lnTo>
                  <a:cubicBezTo>
                    <a:pt x="10569702" y="0"/>
                    <a:pt x="10679811" y="109220"/>
                    <a:pt x="10679811" y="243840"/>
                  </a:cubicBezTo>
                  <a:lnTo>
                    <a:pt x="10679811" y="3271139"/>
                  </a:lnTo>
                  <a:cubicBezTo>
                    <a:pt x="10679811" y="3405759"/>
                    <a:pt x="10569575" y="3514979"/>
                    <a:pt x="10433685" y="3514979"/>
                  </a:cubicBezTo>
                  <a:lnTo>
                    <a:pt x="246126" y="3514979"/>
                  </a:lnTo>
                  <a:cubicBezTo>
                    <a:pt x="110109" y="3514979"/>
                    <a:pt x="0" y="3405759"/>
                    <a:pt x="0" y="3271139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730611" cy="3565779"/>
            </a:xfrm>
            <a:custGeom>
              <a:avLst/>
              <a:gdLst/>
              <a:ahLst/>
              <a:cxnLst/>
              <a:rect r="r" b="b" t="t" l="l"/>
              <a:pathLst>
                <a:path h="3565779" w="10730611">
                  <a:moveTo>
                    <a:pt x="0" y="269240"/>
                  </a:moveTo>
                  <a:cubicBezTo>
                    <a:pt x="0" y="120269"/>
                    <a:pt x="121793" y="0"/>
                    <a:pt x="271526" y="0"/>
                  </a:cubicBezTo>
                  <a:lnTo>
                    <a:pt x="10459085" y="0"/>
                  </a:lnTo>
                  <a:lnTo>
                    <a:pt x="10459085" y="25400"/>
                  </a:lnTo>
                  <a:lnTo>
                    <a:pt x="10459085" y="0"/>
                  </a:lnTo>
                  <a:cubicBezTo>
                    <a:pt x="10608818" y="0"/>
                    <a:pt x="10730611" y="120269"/>
                    <a:pt x="10730611" y="269240"/>
                  </a:cubicBezTo>
                  <a:lnTo>
                    <a:pt x="10705211" y="269240"/>
                  </a:lnTo>
                  <a:lnTo>
                    <a:pt x="10730611" y="269240"/>
                  </a:lnTo>
                  <a:lnTo>
                    <a:pt x="10730611" y="3296539"/>
                  </a:lnTo>
                  <a:lnTo>
                    <a:pt x="10705211" y="3296539"/>
                  </a:lnTo>
                  <a:lnTo>
                    <a:pt x="10730611" y="3296539"/>
                  </a:lnTo>
                  <a:cubicBezTo>
                    <a:pt x="10730611" y="3445510"/>
                    <a:pt x="10608818" y="3565779"/>
                    <a:pt x="10459085" y="3565779"/>
                  </a:cubicBezTo>
                  <a:lnTo>
                    <a:pt x="10459085" y="3540379"/>
                  </a:lnTo>
                  <a:lnTo>
                    <a:pt x="10459085" y="3565779"/>
                  </a:lnTo>
                  <a:lnTo>
                    <a:pt x="271526" y="3565779"/>
                  </a:lnTo>
                  <a:lnTo>
                    <a:pt x="271526" y="3540379"/>
                  </a:lnTo>
                  <a:lnTo>
                    <a:pt x="271526" y="3565779"/>
                  </a:lnTo>
                  <a:cubicBezTo>
                    <a:pt x="121793" y="3565779"/>
                    <a:pt x="0" y="3445383"/>
                    <a:pt x="0" y="3296539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96539"/>
                  </a:lnTo>
                  <a:lnTo>
                    <a:pt x="25400" y="3296539"/>
                  </a:lnTo>
                  <a:lnTo>
                    <a:pt x="50800" y="3296539"/>
                  </a:lnTo>
                  <a:cubicBezTo>
                    <a:pt x="50800" y="3416935"/>
                    <a:pt x="149479" y="3514979"/>
                    <a:pt x="271526" y="3514979"/>
                  </a:cubicBezTo>
                  <a:lnTo>
                    <a:pt x="10459085" y="3514979"/>
                  </a:lnTo>
                  <a:cubicBezTo>
                    <a:pt x="10581259" y="3514979"/>
                    <a:pt x="10679811" y="3416935"/>
                    <a:pt x="10679811" y="3296539"/>
                  </a:cubicBezTo>
                  <a:lnTo>
                    <a:pt x="10679811" y="269240"/>
                  </a:lnTo>
                  <a:cubicBezTo>
                    <a:pt x="10679811" y="148844"/>
                    <a:pt x="10581132" y="50800"/>
                    <a:pt x="10459085" y="50800"/>
                  </a:cubicBezTo>
                  <a:lnTo>
                    <a:pt x="271526" y="50800"/>
                  </a:lnTo>
                  <a:lnTo>
                    <a:pt x="271526" y="25400"/>
                  </a:lnTo>
                  <a:lnTo>
                    <a:pt x="271526" y="50800"/>
                  </a:lnTo>
                  <a:cubicBezTo>
                    <a:pt x="149479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954138" y="6238577"/>
            <a:ext cx="152400" cy="2636193"/>
            <a:chOff x="0" y="0"/>
            <a:chExt cx="203200" cy="351492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03200" cy="3514979"/>
            </a:xfrm>
            <a:custGeom>
              <a:avLst/>
              <a:gdLst/>
              <a:ahLst/>
              <a:cxnLst/>
              <a:rect r="r" b="b" t="t" l="l"/>
              <a:pathLst>
                <a:path h="3514979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413379"/>
                  </a:lnTo>
                  <a:cubicBezTo>
                    <a:pt x="203200" y="3469513"/>
                    <a:pt x="157734" y="3514979"/>
                    <a:pt x="101600" y="3514979"/>
                  </a:cubicBezTo>
                  <a:cubicBezTo>
                    <a:pt x="45466" y="3514979"/>
                    <a:pt x="0" y="3469513"/>
                    <a:pt x="0" y="3413379"/>
                  </a:cubicBez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428155" y="6522095"/>
            <a:ext cx="3544044" cy="500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⚙️</a:t>
            </a: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Technical Skills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28155" y="7097017"/>
            <a:ext cx="7252395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Developed expert-level proficiency in APIs, webhooks, and advanced workflow automation platforms, crucial for integrating AI solutions into existing systems.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9266635" y="6219527"/>
            <a:ext cx="8048179" cy="2674293"/>
            <a:chOff x="0" y="0"/>
            <a:chExt cx="10730905" cy="356572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25400" y="25400"/>
              <a:ext cx="10680065" cy="3514979"/>
            </a:xfrm>
            <a:custGeom>
              <a:avLst/>
              <a:gdLst/>
              <a:ahLst/>
              <a:cxnLst/>
              <a:rect r="r" b="b" t="t" l="l"/>
              <a:pathLst>
                <a:path h="3514979" w="10680065">
                  <a:moveTo>
                    <a:pt x="0" y="243840"/>
                  </a:moveTo>
                  <a:cubicBezTo>
                    <a:pt x="0" y="109220"/>
                    <a:pt x="110236" y="0"/>
                    <a:pt x="246126" y="0"/>
                  </a:cubicBezTo>
                  <a:lnTo>
                    <a:pt x="10433939" y="0"/>
                  </a:lnTo>
                  <a:cubicBezTo>
                    <a:pt x="10569956" y="0"/>
                    <a:pt x="10680065" y="109220"/>
                    <a:pt x="10680065" y="243840"/>
                  </a:cubicBezTo>
                  <a:lnTo>
                    <a:pt x="10680065" y="3271139"/>
                  </a:lnTo>
                  <a:cubicBezTo>
                    <a:pt x="10680065" y="3405759"/>
                    <a:pt x="10569829" y="3514979"/>
                    <a:pt x="10433939" y="3514979"/>
                  </a:cubicBezTo>
                  <a:lnTo>
                    <a:pt x="246126" y="3514979"/>
                  </a:lnTo>
                  <a:cubicBezTo>
                    <a:pt x="110109" y="3514979"/>
                    <a:pt x="0" y="3405759"/>
                    <a:pt x="0" y="3271139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0730865" cy="3565779"/>
            </a:xfrm>
            <a:custGeom>
              <a:avLst/>
              <a:gdLst/>
              <a:ahLst/>
              <a:cxnLst/>
              <a:rect r="r" b="b" t="t" l="l"/>
              <a:pathLst>
                <a:path h="3565779" w="10730865">
                  <a:moveTo>
                    <a:pt x="0" y="269240"/>
                  </a:moveTo>
                  <a:cubicBezTo>
                    <a:pt x="0" y="120269"/>
                    <a:pt x="121793" y="0"/>
                    <a:pt x="271526" y="0"/>
                  </a:cubicBezTo>
                  <a:lnTo>
                    <a:pt x="10459339" y="0"/>
                  </a:lnTo>
                  <a:lnTo>
                    <a:pt x="10459339" y="25400"/>
                  </a:lnTo>
                  <a:lnTo>
                    <a:pt x="10459339" y="0"/>
                  </a:lnTo>
                  <a:cubicBezTo>
                    <a:pt x="10609072" y="0"/>
                    <a:pt x="10730865" y="120269"/>
                    <a:pt x="10730865" y="269240"/>
                  </a:cubicBezTo>
                  <a:lnTo>
                    <a:pt x="10705465" y="269240"/>
                  </a:lnTo>
                  <a:lnTo>
                    <a:pt x="10730865" y="269240"/>
                  </a:lnTo>
                  <a:lnTo>
                    <a:pt x="10730865" y="3296539"/>
                  </a:lnTo>
                  <a:lnTo>
                    <a:pt x="10705465" y="3296539"/>
                  </a:lnTo>
                  <a:lnTo>
                    <a:pt x="10730865" y="3296539"/>
                  </a:lnTo>
                  <a:cubicBezTo>
                    <a:pt x="10730865" y="3445510"/>
                    <a:pt x="10609072" y="3565779"/>
                    <a:pt x="10459339" y="3565779"/>
                  </a:cubicBezTo>
                  <a:lnTo>
                    <a:pt x="10459339" y="3540379"/>
                  </a:lnTo>
                  <a:lnTo>
                    <a:pt x="10459339" y="3565779"/>
                  </a:lnTo>
                  <a:lnTo>
                    <a:pt x="271526" y="3565779"/>
                  </a:lnTo>
                  <a:lnTo>
                    <a:pt x="271526" y="3540379"/>
                  </a:lnTo>
                  <a:lnTo>
                    <a:pt x="271526" y="3565779"/>
                  </a:lnTo>
                  <a:cubicBezTo>
                    <a:pt x="121793" y="3565779"/>
                    <a:pt x="0" y="3445383"/>
                    <a:pt x="0" y="3296539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96539"/>
                  </a:lnTo>
                  <a:lnTo>
                    <a:pt x="25400" y="3296539"/>
                  </a:lnTo>
                  <a:lnTo>
                    <a:pt x="50800" y="3296539"/>
                  </a:lnTo>
                  <a:cubicBezTo>
                    <a:pt x="50800" y="3416935"/>
                    <a:pt x="149479" y="3514979"/>
                    <a:pt x="271526" y="3514979"/>
                  </a:cubicBezTo>
                  <a:lnTo>
                    <a:pt x="10459339" y="3514979"/>
                  </a:lnTo>
                  <a:cubicBezTo>
                    <a:pt x="10581513" y="3514979"/>
                    <a:pt x="10680065" y="3416935"/>
                    <a:pt x="10680065" y="3296539"/>
                  </a:cubicBezTo>
                  <a:lnTo>
                    <a:pt x="10680065" y="269240"/>
                  </a:lnTo>
                  <a:cubicBezTo>
                    <a:pt x="10680065" y="148844"/>
                    <a:pt x="10581386" y="50800"/>
                    <a:pt x="10459339" y="50800"/>
                  </a:cubicBezTo>
                  <a:lnTo>
                    <a:pt x="271526" y="50800"/>
                  </a:lnTo>
                  <a:lnTo>
                    <a:pt x="271526" y="25400"/>
                  </a:lnTo>
                  <a:lnTo>
                    <a:pt x="271526" y="50800"/>
                  </a:lnTo>
                  <a:cubicBezTo>
                    <a:pt x="149479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9247584" y="6238577"/>
            <a:ext cx="152400" cy="2636193"/>
            <a:chOff x="0" y="0"/>
            <a:chExt cx="203200" cy="3514923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03200" cy="3514979"/>
            </a:xfrm>
            <a:custGeom>
              <a:avLst/>
              <a:gdLst/>
              <a:ahLst/>
              <a:cxnLst/>
              <a:rect r="r" b="b" t="t" l="l"/>
              <a:pathLst>
                <a:path h="3514979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413379"/>
                  </a:lnTo>
                  <a:cubicBezTo>
                    <a:pt x="203200" y="3469513"/>
                    <a:pt x="157734" y="3514979"/>
                    <a:pt x="101600" y="3514979"/>
                  </a:cubicBezTo>
                  <a:cubicBezTo>
                    <a:pt x="45466" y="3514979"/>
                    <a:pt x="0" y="3469513"/>
                    <a:pt x="0" y="3413379"/>
                  </a:cubicBez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TextBox 33" id="33"/>
          <p:cNvSpPr txBox="true"/>
          <p:nvPr/>
        </p:nvSpPr>
        <p:spPr>
          <a:xfrm rot="0">
            <a:off x="9721602" y="6522095"/>
            <a:ext cx="3723085" cy="500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🤝</a:t>
            </a: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Professional Growth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721602" y="7097017"/>
            <a:ext cx="7252544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Strengthened critical problem-solving, collaborative teamwork, and efficient project execution capabilities within a dynamic technical environment.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2F2F2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3335982"/>
            <a:ext cx="9445526" cy="1298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25"/>
              </a:lnSpc>
            </a:pPr>
            <a:r>
              <a:rPr lang="en-US" sz="7687">
                <a:solidFill>
                  <a:srgbClr val="5E98F1"/>
                </a:solidFill>
                <a:latin typeface="Arimo"/>
                <a:ea typeface="Arimo"/>
                <a:cs typeface="Arimo"/>
                <a:sym typeface="Arimo"/>
              </a:rPr>
              <a:t>Key Learnings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4964906"/>
            <a:ext cx="9445526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This internship provided a comprehensive dive into the evolving landscape of AI, transforming theoretical knowledge into practical expertise. I gained insights into architecting intelligent systems and optimizing their performance for diverse applications.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649784" y="462855"/>
            <a:ext cx="4641502" cy="627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62"/>
              </a:lnSpc>
            </a:pPr>
            <a:r>
              <a:rPr lang="en-US" sz="3625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Projects &amp; Work Done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9784" y="1526084"/>
            <a:ext cx="2418010" cy="318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Multi-Agent Workflows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49784" y="1973015"/>
            <a:ext cx="8267849" cy="65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16793" indent="-108396" lvl="1">
              <a:lnSpc>
                <a:spcPts val="2312"/>
              </a:lnSpc>
              <a:buFont typeface="Arial"/>
              <a:buChar char="•"/>
            </a:pPr>
            <a:r>
              <a:rPr lang="en-US" sz="143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Built sophisticated automation systems with n8n, orchestrating multiple AI agents across different workflows for comprehensive data analysis and intelligent decision-making.</a:t>
            </a:r>
          </a:p>
        </p:txBody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649784" y="2832795"/>
            <a:ext cx="8267849" cy="8267849"/>
            <a:chOff x="0" y="0"/>
            <a:chExt cx="11023798" cy="11023798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11023854" cy="11023854"/>
            </a:xfrm>
            <a:custGeom>
              <a:avLst/>
              <a:gdLst/>
              <a:ahLst/>
              <a:cxnLst/>
              <a:rect r="r" b="b" t="t" l="l"/>
              <a:pathLst>
                <a:path h="11023854" w="11023854">
                  <a:moveTo>
                    <a:pt x="0" y="0"/>
                  </a:moveTo>
                  <a:lnTo>
                    <a:pt x="11023854" y="0"/>
                  </a:lnTo>
                  <a:lnTo>
                    <a:pt x="11023854" y="11023854"/>
                  </a:lnTo>
                  <a:lnTo>
                    <a:pt x="0" y="110238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9379892" y="1526084"/>
            <a:ext cx="2610148" cy="318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OpenAI &amp; CrewAI Agents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79892" y="1973015"/>
            <a:ext cx="8267849" cy="65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16793" indent="-108396" lvl="1">
              <a:lnSpc>
                <a:spcPts val="2312"/>
              </a:lnSpc>
              <a:buFont typeface="Arial"/>
              <a:buChar char="•"/>
            </a:pPr>
            <a:r>
              <a:rPr lang="en-US" sz="143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Designed and deployed advanced AI agents for text-based tasks including summarization, translation, and intricate question-answering systems using OpenAI's powerful models.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379892" y="2631728"/>
            <a:ext cx="8267849" cy="65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16793" indent="-108396" lvl="1">
              <a:lnSpc>
                <a:spcPts val="2312"/>
              </a:lnSpc>
              <a:buFont typeface="Arial"/>
              <a:buChar char="•"/>
            </a:pPr>
            <a:r>
              <a:rPr lang="en-US" sz="143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Implemented a comprehensive multi-agent system with CrewAI to optimize freelancer gig workflows, enabling intelligent task allocation, coordination, and automated progress tracking.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060251"/>
            <a:ext cx="5316141" cy="702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4124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Skills Acquired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92238" y="2188071"/>
            <a:ext cx="531614" cy="531614"/>
            <a:chOff x="0" y="0"/>
            <a:chExt cx="708818" cy="708818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708787" cy="708787"/>
            </a:xfrm>
            <a:custGeom>
              <a:avLst/>
              <a:gdLst/>
              <a:ahLst/>
              <a:cxnLst/>
              <a:rect r="r" b="b" t="t" l="l"/>
              <a:pathLst>
                <a:path h="708787" w="708787">
                  <a:moveTo>
                    <a:pt x="0" y="0"/>
                  </a:moveTo>
                  <a:lnTo>
                    <a:pt x="708787" y="0"/>
                  </a:lnTo>
                  <a:lnTo>
                    <a:pt x="708787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4" b="-4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1789659" y="2295228"/>
            <a:ext cx="2658070" cy="351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Python Programming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89659" y="2707332"/>
            <a:ext cx="7221439" cy="747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Advanced proficiency with asyncio for asynchronous operations, pandas for data manipulation, and various ML frameworks for model development.</a:t>
            </a:r>
          </a:p>
        </p:txBody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9276904" y="2188071"/>
            <a:ext cx="531614" cy="531614"/>
            <a:chOff x="0" y="0"/>
            <a:chExt cx="708818" cy="708818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708787" cy="708787"/>
            </a:xfrm>
            <a:custGeom>
              <a:avLst/>
              <a:gdLst/>
              <a:ahLst/>
              <a:cxnLst/>
              <a:rect r="r" b="b" t="t" l="l"/>
              <a:pathLst>
                <a:path h="708787" w="708787">
                  <a:moveTo>
                    <a:pt x="0" y="0"/>
                  </a:moveTo>
                  <a:lnTo>
                    <a:pt x="708787" y="0"/>
                  </a:lnTo>
                  <a:lnTo>
                    <a:pt x="708787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4" b="-4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074325" y="2295228"/>
            <a:ext cx="2658070" cy="351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Workflow Automation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074325" y="2707332"/>
            <a:ext cx="7221439" cy="747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Expert-level n8n skills, integrating powerful AI services like Gemini, WhatsApp, and Telegram for seamless automation.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992238" y="3986064"/>
            <a:ext cx="531614" cy="531614"/>
            <a:chOff x="0" y="0"/>
            <a:chExt cx="708818" cy="708818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708787" cy="708787"/>
            </a:xfrm>
            <a:custGeom>
              <a:avLst/>
              <a:gdLst/>
              <a:ahLst/>
              <a:cxnLst/>
              <a:rect r="r" b="b" t="t" l="l"/>
              <a:pathLst>
                <a:path h="708787" w="708787">
                  <a:moveTo>
                    <a:pt x="0" y="0"/>
                  </a:moveTo>
                  <a:lnTo>
                    <a:pt x="708787" y="0"/>
                  </a:lnTo>
                  <a:lnTo>
                    <a:pt x="708787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-4" b="-4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789659" y="4093220"/>
            <a:ext cx="2658070" cy="351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AI Tools Mastery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89659" y="4505325"/>
            <a:ext cx="7221439" cy="1087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Hands-on experience with OpenAI, Hugging Face, Gradio for interfaces, Canva for design, FreeTTS for speech synthesis, and Ollama for local LLM deployment.</a:t>
            </a:r>
          </a:p>
        </p:txBody>
      </p: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9276904" y="3986064"/>
            <a:ext cx="531614" cy="531614"/>
            <a:chOff x="0" y="0"/>
            <a:chExt cx="708818" cy="708818"/>
          </a:xfrm>
        </p:grpSpPr>
        <p:sp>
          <p:nvSpPr>
            <p:cNvPr name="Freeform 20" id="20" descr="preencoded.png"/>
            <p:cNvSpPr/>
            <p:nvPr/>
          </p:nvSpPr>
          <p:spPr>
            <a:xfrm flipH="false" flipV="false" rot="0">
              <a:off x="0" y="0"/>
              <a:ext cx="708787" cy="708787"/>
            </a:xfrm>
            <a:custGeom>
              <a:avLst/>
              <a:gdLst/>
              <a:ahLst/>
              <a:cxnLst/>
              <a:rect r="r" b="b" t="t" l="l"/>
              <a:pathLst>
                <a:path h="708787" w="708787">
                  <a:moveTo>
                    <a:pt x="0" y="0"/>
                  </a:moveTo>
                  <a:lnTo>
                    <a:pt x="708787" y="0"/>
                  </a:lnTo>
                  <a:lnTo>
                    <a:pt x="708787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-4" b="-4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0074325" y="4093220"/>
            <a:ext cx="2658070" cy="351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Deep Learning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074325" y="4505325"/>
            <a:ext cx="7221439" cy="747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Practical implementation of RNN, CNN, LSTM, GRU, and Transformer architectures, understanding their strengths and applications.</a:t>
            </a:r>
          </a:p>
        </p:txBody>
      </p:sp>
      <p:grpSp>
        <p:nvGrpSpPr>
          <p:cNvPr name="Group 23" id="23"/>
          <p:cNvGrpSpPr>
            <a:grpSpLocks noChangeAspect="true"/>
          </p:cNvGrpSpPr>
          <p:nvPr/>
        </p:nvGrpSpPr>
        <p:grpSpPr>
          <a:xfrm rot="0">
            <a:off x="992238" y="6124277"/>
            <a:ext cx="531614" cy="531614"/>
            <a:chOff x="0" y="0"/>
            <a:chExt cx="708818" cy="708818"/>
          </a:xfrm>
        </p:grpSpPr>
        <p:sp>
          <p:nvSpPr>
            <p:cNvPr name="Freeform 24" id="24" descr="preencoded.png"/>
            <p:cNvSpPr/>
            <p:nvPr/>
          </p:nvSpPr>
          <p:spPr>
            <a:xfrm flipH="false" flipV="false" rot="0">
              <a:off x="0" y="0"/>
              <a:ext cx="708787" cy="708787"/>
            </a:xfrm>
            <a:custGeom>
              <a:avLst/>
              <a:gdLst/>
              <a:ahLst/>
              <a:cxnLst/>
              <a:rect r="r" b="b" t="t" l="l"/>
              <a:pathLst>
                <a:path h="708787" w="708787">
                  <a:moveTo>
                    <a:pt x="0" y="0"/>
                  </a:moveTo>
                  <a:lnTo>
                    <a:pt x="708787" y="0"/>
                  </a:lnTo>
                  <a:lnTo>
                    <a:pt x="708787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-4" b="-4"/>
              </a:stretch>
            </a:blip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789659" y="6231434"/>
            <a:ext cx="2658070" cy="351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Time Management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789659" y="6643539"/>
            <a:ext cx="7221439" cy="747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Developed effective strategies for managing multiple complex AI projects simultaneously, ensuring timely delivery and optimal resource allocation.</a:t>
            </a:r>
          </a:p>
        </p:txBody>
      </p:sp>
      <p:grpSp>
        <p:nvGrpSpPr>
          <p:cNvPr name="Group 27" id="27"/>
          <p:cNvGrpSpPr>
            <a:grpSpLocks noChangeAspect="true"/>
          </p:cNvGrpSpPr>
          <p:nvPr/>
        </p:nvGrpSpPr>
        <p:grpSpPr>
          <a:xfrm rot="0">
            <a:off x="9276904" y="6124277"/>
            <a:ext cx="531614" cy="531614"/>
            <a:chOff x="0" y="0"/>
            <a:chExt cx="708818" cy="708818"/>
          </a:xfrm>
        </p:grpSpPr>
        <p:sp>
          <p:nvSpPr>
            <p:cNvPr name="Freeform 28" id="28" descr="preencoded.png"/>
            <p:cNvSpPr/>
            <p:nvPr/>
          </p:nvSpPr>
          <p:spPr>
            <a:xfrm flipH="false" flipV="false" rot="0">
              <a:off x="0" y="0"/>
              <a:ext cx="708787" cy="708787"/>
            </a:xfrm>
            <a:custGeom>
              <a:avLst/>
              <a:gdLst/>
              <a:ahLst/>
              <a:cxnLst/>
              <a:rect r="r" b="b" t="t" l="l"/>
              <a:pathLst>
                <a:path h="708787" w="708787">
                  <a:moveTo>
                    <a:pt x="0" y="0"/>
                  </a:moveTo>
                  <a:lnTo>
                    <a:pt x="708787" y="0"/>
                  </a:lnTo>
                  <a:lnTo>
                    <a:pt x="708787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-4" b="-4"/>
              </a:stretch>
            </a:blip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10074325" y="6231434"/>
            <a:ext cx="2658070" cy="351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Team Collaboration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074325" y="6643539"/>
            <a:ext cx="7221439" cy="747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Enhanced ability to work efficiently in cross-functional teams, leveraging version control (Git) and collaborative development tools.</a:t>
            </a:r>
          </a:p>
        </p:txBody>
      </p:sp>
      <p:grpSp>
        <p:nvGrpSpPr>
          <p:cNvPr name="Group 31" id="31"/>
          <p:cNvGrpSpPr>
            <a:grpSpLocks noChangeAspect="true"/>
          </p:cNvGrpSpPr>
          <p:nvPr/>
        </p:nvGrpSpPr>
        <p:grpSpPr>
          <a:xfrm rot="0">
            <a:off x="992238" y="7922270"/>
            <a:ext cx="531614" cy="531614"/>
            <a:chOff x="0" y="0"/>
            <a:chExt cx="708818" cy="708818"/>
          </a:xfrm>
        </p:grpSpPr>
        <p:sp>
          <p:nvSpPr>
            <p:cNvPr name="Freeform 32" id="32" descr="preencoded.png"/>
            <p:cNvSpPr/>
            <p:nvPr/>
          </p:nvSpPr>
          <p:spPr>
            <a:xfrm flipH="false" flipV="false" rot="0">
              <a:off x="0" y="0"/>
              <a:ext cx="708787" cy="708787"/>
            </a:xfrm>
            <a:custGeom>
              <a:avLst/>
              <a:gdLst/>
              <a:ahLst/>
              <a:cxnLst/>
              <a:rect r="r" b="b" t="t" l="l"/>
              <a:pathLst>
                <a:path h="708787" w="708787">
                  <a:moveTo>
                    <a:pt x="0" y="0"/>
                  </a:moveTo>
                  <a:lnTo>
                    <a:pt x="708787" y="0"/>
                  </a:lnTo>
                  <a:lnTo>
                    <a:pt x="708787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-4" b="-4"/>
              </a:stretch>
            </a:blipFill>
          </p:spPr>
        </p:sp>
      </p:grpSp>
      <p:sp>
        <p:nvSpPr>
          <p:cNvPr name="TextBox 33" id="33"/>
          <p:cNvSpPr txBox="true"/>
          <p:nvPr/>
        </p:nvSpPr>
        <p:spPr>
          <a:xfrm rot="0">
            <a:off x="1789659" y="8029426"/>
            <a:ext cx="2658070" cy="351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Presentation Skills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789659" y="8441531"/>
            <a:ext cx="7221439" cy="747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Improved clarity and conciseness in communicating complex technical concepts to diverse audiences.</a:t>
            </a:r>
          </a:p>
        </p:txBody>
      </p:sp>
      <p:grpSp>
        <p:nvGrpSpPr>
          <p:cNvPr name="Group 35" id="35"/>
          <p:cNvGrpSpPr>
            <a:grpSpLocks noChangeAspect="true"/>
          </p:cNvGrpSpPr>
          <p:nvPr/>
        </p:nvGrpSpPr>
        <p:grpSpPr>
          <a:xfrm rot="0">
            <a:off x="9276904" y="7922270"/>
            <a:ext cx="531614" cy="531614"/>
            <a:chOff x="0" y="0"/>
            <a:chExt cx="708818" cy="708818"/>
          </a:xfrm>
        </p:grpSpPr>
        <p:sp>
          <p:nvSpPr>
            <p:cNvPr name="Freeform 36" id="36" descr="preencoded.png"/>
            <p:cNvSpPr/>
            <p:nvPr/>
          </p:nvSpPr>
          <p:spPr>
            <a:xfrm flipH="false" flipV="false" rot="0">
              <a:off x="0" y="0"/>
              <a:ext cx="708787" cy="708787"/>
            </a:xfrm>
            <a:custGeom>
              <a:avLst/>
              <a:gdLst/>
              <a:ahLst/>
              <a:cxnLst/>
              <a:rect r="r" b="b" t="t" l="l"/>
              <a:pathLst>
                <a:path h="708787" w="708787">
                  <a:moveTo>
                    <a:pt x="0" y="0"/>
                  </a:moveTo>
                  <a:lnTo>
                    <a:pt x="708787" y="0"/>
                  </a:lnTo>
                  <a:lnTo>
                    <a:pt x="708787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0" t="0" r="-4" b="-4"/>
              </a:stretch>
            </a:blipFill>
          </p:spPr>
        </p:sp>
      </p:grpSp>
      <p:sp>
        <p:nvSpPr>
          <p:cNvPr name="TextBox 37" id="37"/>
          <p:cNvSpPr txBox="true"/>
          <p:nvPr/>
        </p:nvSpPr>
        <p:spPr>
          <a:xfrm rot="0">
            <a:off x="10074325" y="8029426"/>
            <a:ext cx="2894708" cy="351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Professional Networking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074325" y="8441531"/>
            <a:ext cx="7221439" cy="747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Actively engaged in LinkedIn networking, expanding professional connections within the AI and tech industry.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036290"/>
            <a:ext cx="5396507" cy="702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4124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Challenges &amp; Solutions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77950" y="2149822"/>
            <a:ext cx="8074075" cy="3446561"/>
            <a:chOff x="0" y="0"/>
            <a:chExt cx="10765433" cy="459541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9050" y="19050"/>
              <a:ext cx="10727309" cy="4557395"/>
            </a:xfrm>
            <a:custGeom>
              <a:avLst/>
              <a:gdLst/>
              <a:ahLst/>
              <a:cxnLst/>
              <a:rect r="r" b="b" t="t" l="l"/>
              <a:pathLst>
                <a:path h="4557395" w="10727309">
                  <a:moveTo>
                    <a:pt x="0" y="119126"/>
                  </a:moveTo>
                  <a:cubicBezTo>
                    <a:pt x="0" y="53340"/>
                    <a:pt x="53594" y="0"/>
                    <a:pt x="119634" y="0"/>
                  </a:cubicBezTo>
                  <a:lnTo>
                    <a:pt x="10607675" y="0"/>
                  </a:lnTo>
                  <a:cubicBezTo>
                    <a:pt x="10673715" y="0"/>
                    <a:pt x="10727309" y="53340"/>
                    <a:pt x="10727309" y="119126"/>
                  </a:cubicBezTo>
                  <a:lnTo>
                    <a:pt x="10727309" y="4438269"/>
                  </a:lnTo>
                  <a:cubicBezTo>
                    <a:pt x="10727309" y="4504055"/>
                    <a:pt x="10673715" y="4557395"/>
                    <a:pt x="10607675" y="4557395"/>
                  </a:cubicBezTo>
                  <a:lnTo>
                    <a:pt x="119634" y="4557395"/>
                  </a:lnTo>
                  <a:cubicBezTo>
                    <a:pt x="53594" y="4557395"/>
                    <a:pt x="0" y="4504055"/>
                    <a:pt x="0" y="4438269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765409" cy="4595495"/>
            </a:xfrm>
            <a:custGeom>
              <a:avLst/>
              <a:gdLst/>
              <a:ahLst/>
              <a:cxnLst/>
              <a:rect r="r" b="b" t="t" l="l"/>
              <a:pathLst>
                <a:path h="4595495" w="10765409">
                  <a:moveTo>
                    <a:pt x="0" y="138176"/>
                  </a:moveTo>
                  <a:cubicBezTo>
                    <a:pt x="0" y="61722"/>
                    <a:pt x="62230" y="0"/>
                    <a:pt x="138684" y="0"/>
                  </a:cubicBezTo>
                  <a:lnTo>
                    <a:pt x="10626725" y="0"/>
                  </a:lnTo>
                  <a:lnTo>
                    <a:pt x="10626725" y="19050"/>
                  </a:lnTo>
                  <a:lnTo>
                    <a:pt x="10626725" y="0"/>
                  </a:lnTo>
                  <a:cubicBezTo>
                    <a:pt x="10703306" y="0"/>
                    <a:pt x="10765409" y="61722"/>
                    <a:pt x="10765409" y="138176"/>
                  </a:cubicBezTo>
                  <a:lnTo>
                    <a:pt x="10746359" y="138176"/>
                  </a:lnTo>
                  <a:lnTo>
                    <a:pt x="10765409" y="138176"/>
                  </a:lnTo>
                  <a:lnTo>
                    <a:pt x="10765409" y="4457319"/>
                  </a:lnTo>
                  <a:lnTo>
                    <a:pt x="10746359" y="4457319"/>
                  </a:lnTo>
                  <a:lnTo>
                    <a:pt x="10765409" y="4457319"/>
                  </a:lnTo>
                  <a:cubicBezTo>
                    <a:pt x="10765409" y="4533646"/>
                    <a:pt x="10703179" y="4595495"/>
                    <a:pt x="10626725" y="4595495"/>
                  </a:cubicBezTo>
                  <a:lnTo>
                    <a:pt x="10626725" y="4576445"/>
                  </a:lnTo>
                  <a:lnTo>
                    <a:pt x="10626725" y="4595495"/>
                  </a:lnTo>
                  <a:lnTo>
                    <a:pt x="138684" y="4595495"/>
                  </a:lnTo>
                  <a:lnTo>
                    <a:pt x="138684" y="4576445"/>
                  </a:lnTo>
                  <a:lnTo>
                    <a:pt x="138684" y="4595495"/>
                  </a:lnTo>
                  <a:cubicBezTo>
                    <a:pt x="62230" y="4595368"/>
                    <a:pt x="0" y="4533646"/>
                    <a:pt x="0" y="4457319"/>
                  </a:cubicBezTo>
                  <a:lnTo>
                    <a:pt x="0" y="138176"/>
                  </a:lnTo>
                  <a:lnTo>
                    <a:pt x="19050" y="138176"/>
                  </a:lnTo>
                  <a:lnTo>
                    <a:pt x="0" y="138176"/>
                  </a:lnTo>
                  <a:moveTo>
                    <a:pt x="38100" y="138176"/>
                  </a:moveTo>
                  <a:lnTo>
                    <a:pt x="38100" y="4457319"/>
                  </a:lnTo>
                  <a:lnTo>
                    <a:pt x="19050" y="4457319"/>
                  </a:lnTo>
                  <a:lnTo>
                    <a:pt x="38100" y="4457319"/>
                  </a:lnTo>
                  <a:cubicBezTo>
                    <a:pt x="38100" y="4512437"/>
                    <a:pt x="83058" y="4557395"/>
                    <a:pt x="138684" y="4557395"/>
                  </a:cubicBezTo>
                  <a:lnTo>
                    <a:pt x="10626725" y="4557395"/>
                  </a:lnTo>
                  <a:cubicBezTo>
                    <a:pt x="10682351" y="4557395"/>
                    <a:pt x="10727309" y="4512564"/>
                    <a:pt x="10727309" y="4457319"/>
                  </a:cubicBezTo>
                  <a:lnTo>
                    <a:pt x="10727309" y="138176"/>
                  </a:lnTo>
                  <a:cubicBezTo>
                    <a:pt x="10727309" y="83058"/>
                    <a:pt x="10682351" y="38100"/>
                    <a:pt x="10626725" y="38100"/>
                  </a:cubicBezTo>
                  <a:lnTo>
                    <a:pt x="138684" y="38100"/>
                  </a:lnTo>
                  <a:lnTo>
                    <a:pt x="138684" y="19050"/>
                  </a:lnTo>
                  <a:lnTo>
                    <a:pt x="138684" y="38100"/>
                  </a:lnTo>
                  <a:cubicBezTo>
                    <a:pt x="83058" y="38100"/>
                    <a:pt x="38100" y="82931"/>
                    <a:pt x="38100" y="138176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20812" y="2192685"/>
            <a:ext cx="7988350" cy="637877"/>
            <a:chOff x="0" y="0"/>
            <a:chExt cx="10651133" cy="8505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651237" cy="850519"/>
            </a:xfrm>
            <a:custGeom>
              <a:avLst/>
              <a:gdLst/>
              <a:ahLst/>
              <a:cxnLst/>
              <a:rect r="r" b="b" t="t" l="l"/>
              <a:pathLst>
                <a:path h="850519" w="10651237">
                  <a:moveTo>
                    <a:pt x="0" y="73406"/>
                  </a:moveTo>
                  <a:cubicBezTo>
                    <a:pt x="0" y="32893"/>
                    <a:pt x="32893" y="0"/>
                    <a:pt x="73406" y="0"/>
                  </a:cubicBezTo>
                  <a:lnTo>
                    <a:pt x="10577830" y="0"/>
                  </a:lnTo>
                  <a:cubicBezTo>
                    <a:pt x="10618343" y="0"/>
                    <a:pt x="10651237" y="32893"/>
                    <a:pt x="10651237" y="73406"/>
                  </a:cubicBezTo>
                  <a:lnTo>
                    <a:pt x="10651237" y="777113"/>
                  </a:lnTo>
                  <a:cubicBezTo>
                    <a:pt x="10651237" y="817626"/>
                    <a:pt x="10618343" y="850519"/>
                    <a:pt x="10577830" y="850519"/>
                  </a:cubicBezTo>
                  <a:lnTo>
                    <a:pt x="73406" y="850519"/>
                  </a:lnTo>
                  <a:cubicBezTo>
                    <a:pt x="32893" y="850519"/>
                    <a:pt x="0" y="817626"/>
                    <a:pt x="0" y="777113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4855517" y="2345531"/>
            <a:ext cx="318939" cy="360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3339" y="3024039"/>
            <a:ext cx="2952452" cy="360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🔧</a:t>
            </a: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Workflow Complexity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33339" y="3445669"/>
            <a:ext cx="7563296" cy="747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Challenge:</a:t>
            </a: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Designing intricate automation workflows with multiple data sources and interdependent AI agents.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33339" y="4253656"/>
            <a:ext cx="7563296" cy="1087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Solution:</a:t>
            </a: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Adopted modular design principles, breaking down complex workflows into smaller, manageable sub-workflows. Utilized n8n's visual builder for clearer orchestration and debugging.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235976" y="2149822"/>
            <a:ext cx="8074075" cy="3446561"/>
            <a:chOff x="0" y="0"/>
            <a:chExt cx="10765433" cy="459541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19050" y="19050"/>
              <a:ext cx="10727309" cy="4557395"/>
            </a:xfrm>
            <a:custGeom>
              <a:avLst/>
              <a:gdLst/>
              <a:ahLst/>
              <a:cxnLst/>
              <a:rect r="r" b="b" t="t" l="l"/>
              <a:pathLst>
                <a:path h="4557395" w="10727309">
                  <a:moveTo>
                    <a:pt x="0" y="119126"/>
                  </a:moveTo>
                  <a:cubicBezTo>
                    <a:pt x="0" y="53340"/>
                    <a:pt x="53594" y="0"/>
                    <a:pt x="119634" y="0"/>
                  </a:cubicBezTo>
                  <a:lnTo>
                    <a:pt x="10607675" y="0"/>
                  </a:lnTo>
                  <a:cubicBezTo>
                    <a:pt x="10673715" y="0"/>
                    <a:pt x="10727309" y="53340"/>
                    <a:pt x="10727309" y="119126"/>
                  </a:cubicBezTo>
                  <a:lnTo>
                    <a:pt x="10727309" y="4438269"/>
                  </a:lnTo>
                  <a:cubicBezTo>
                    <a:pt x="10727309" y="4504055"/>
                    <a:pt x="10673715" y="4557395"/>
                    <a:pt x="10607675" y="4557395"/>
                  </a:cubicBezTo>
                  <a:lnTo>
                    <a:pt x="119634" y="4557395"/>
                  </a:lnTo>
                  <a:cubicBezTo>
                    <a:pt x="53594" y="4557395"/>
                    <a:pt x="0" y="4504055"/>
                    <a:pt x="0" y="4438269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765409" cy="4595495"/>
            </a:xfrm>
            <a:custGeom>
              <a:avLst/>
              <a:gdLst/>
              <a:ahLst/>
              <a:cxnLst/>
              <a:rect r="r" b="b" t="t" l="l"/>
              <a:pathLst>
                <a:path h="4595495" w="10765409">
                  <a:moveTo>
                    <a:pt x="0" y="138176"/>
                  </a:moveTo>
                  <a:cubicBezTo>
                    <a:pt x="0" y="61722"/>
                    <a:pt x="62230" y="0"/>
                    <a:pt x="138684" y="0"/>
                  </a:cubicBezTo>
                  <a:lnTo>
                    <a:pt x="10626725" y="0"/>
                  </a:lnTo>
                  <a:lnTo>
                    <a:pt x="10626725" y="19050"/>
                  </a:lnTo>
                  <a:lnTo>
                    <a:pt x="10626725" y="0"/>
                  </a:lnTo>
                  <a:cubicBezTo>
                    <a:pt x="10703306" y="0"/>
                    <a:pt x="10765409" y="61722"/>
                    <a:pt x="10765409" y="138176"/>
                  </a:cubicBezTo>
                  <a:lnTo>
                    <a:pt x="10746359" y="138176"/>
                  </a:lnTo>
                  <a:lnTo>
                    <a:pt x="10765409" y="138176"/>
                  </a:lnTo>
                  <a:lnTo>
                    <a:pt x="10765409" y="4457319"/>
                  </a:lnTo>
                  <a:lnTo>
                    <a:pt x="10746359" y="4457319"/>
                  </a:lnTo>
                  <a:lnTo>
                    <a:pt x="10765409" y="4457319"/>
                  </a:lnTo>
                  <a:cubicBezTo>
                    <a:pt x="10765409" y="4533646"/>
                    <a:pt x="10703179" y="4595495"/>
                    <a:pt x="10626725" y="4595495"/>
                  </a:cubicBezTo>
                  <a:lnTo>
                    <a:pt x="10626725" y="4576445"/>
                  </a:lnTo>
                  <a:lnTo>
                    <a:pt x="10626725" y="4595495"/>
                  </a:lnTo>
                  <a:lnTo>
                    <a:pt x="138684" y="4595495"/>
                  </a:lnTo>
                  <a:lnTo>
                    <a:pt x="138684" y="4576445"/>
                  </a:lnTo>
                  <a:lnTo>
                    <a:pt x="138684" y="4595495"/>
                  </a:lnTo>
                  <a:cubicBezTo>
                    <a:pt x="62230" y="4595368"/>
                    <a:pt x="0" y="4533646"/>
                    <a:pt x="0" y="4457319"/>
                  </a:cubicBezTo>
                  <a:lnTo>
                    <a:pt x="0" y="138176"/>
                  </a:lnTo>
                  <a:lnTo>
                    <a:pt x="19050" y="138176"/>
                  </a:lnTo>
                  <a:lnTo>
                    <a:pt x="0" y="138176"/>
                  </a:lnTo>
                  <a:moveTo>
                    <a:pt x="38100" y="138176"/>
                  </a:moveTo>
                  <a:lnTo>
                    <a:pt x="38100" y="4457319"/>
                  </a:lnTo>
                  <a:lnTo>
                    <a:pt x="19050" y="4457319"/>
                  </a:lnTo>
                  <a:lnTo>
                    <a:pt x="38100" y="4457319"/>
                  </a:lnTo>
                  <a:cubicBezTo>
                    <a:pt x="38100" y="4512437"/>
                    <a:pt x="83058" y="4557395"/>
                    <a:pt x="138684" y="4557395"/>
                  </a:cubicBezTo>
                  <a:lnTo>
                    <a:pt x="10626725" y="4557395"/>
                  </a:lnTo>
                  <a:cubicBezTo>
                    <a:pt x="10682351" y="4557395"/>
                    <a:pt x="10727309" y="4512564"/>
                    <a:pt x="10727309" y="4457319"/>
                  </a:cubicBezTo>
                  <a:lnTo>
                    <a:pt x="10727309" y="138176"/>
                  </a:lnTo>
                  <a:cubicBezTo>
                    <a:pt x="10727309" y="83058"/>
                    <a:pt x="10682351" y="38100"/>
                    <a:pt x="10626725" y="38100"/>
                  </a:cubicBezTo>
                  <a:lnTo>
                    <a:pt x="138684" y="38100"/>
                  </a:lnTo>
                  <a:lnTo>
                    <a:pt x="138684" y="19050"/>
                  </a:lnTo>
                  <a:lnTo>
                    <a:pt x="138684" y="38100"/>
                  </a:lnTo>
                  <a:cubicBezTo>
                    <a:pt x="83058" y="38100"/>
                    <a:pt x="38100" y="82931"/>
                    <a:pt x="38100" y="138176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9278839" y="2192685"/>
            <a:ext cx="7988350" cy="637877"/>
            <a:chOff x="0" y="0"/>
            <a:chExt cx="10651133" cy="8505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651237" cy="850519"/>
            </a:xfrm>
            <a:custGeom>
              <a:avLst/>
              <a:gdLst/>
              <a:ahLst/>
              <a:cxnLst/>
              <a:rect r="r" b="b" t="t" l="l"/>
              <a:pathLst>
                <a:path h="850519" w="10651237">
                  <a:moveTo>
                    <a:pt x="0" y="73406"/>
                  </a:moveTo>
                  <a:cubicBezTo>
                    <a:pt x="0" y="32893"/>
                    <a:pt x="32893" y="0"/>
                    <a:pt x="73406" y="0"/>
                  </a:cubicBezTo>
                  <a:lnTo>
                    <a:pt x="10577830" y="0"/>
                  </a:lnTo>
                  <a:cubicBezTo>
                    <a:pt x="10618343" y="0"/>
                    <a:pt x="10651237" y="32893"/>
                    <a:pt x="10651237" y="73406"/>
                  </a:cubicBezTo>
                  <a:lnTo>
                    <a:pt x="10651237" y="777113"/>
                  </a:lnTo>
                  <a:cubicBezTo>
                    <a:pt x="10651237" y="817626"/>
                    <a:pt x="10618343" y="850519"/>
                    <a:pt x="10577830" y="850519"/>
                  </a:cubicBezTo>
                  <a:lnTo>
                    <a:pt x="73406" y="850519"/>
                  </a:lnTo>
                  <a:cubicBezTo>
                    <a:pt x="32893" y="850519"/>
                    <a:pt x="0" y="817626"/>
                    <a:pt x="0" y="777113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3113544" y="2345531"/>
            <a:ext cx="318939" cy="360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91365" y="3024039"/>
            <a:ext cx="2658070" cy="360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🔌</a:t>
            </a: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API Integration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91365" y="3445669"/>
            <a:ext cx="7563296" cy="747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Challenge:</a:t>
            </a: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Navigating various API integration issues, including authentication protocols, rate limiting, and data format discrepancies.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91365" y="4253656"/>
            <a:ext cx="7563296" cy="1087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Solution:</a:t>
            </a: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Implemented robust error handling, retries, and exponential backoff mechanisms. Thoroughly reviewed API documentation and leveraged community forums for troubleshooting specific endpoint behaviors.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977950" y="5780335"/>
            <a:ext cx="8074075" cy="3446561"/>
            <a:chOff x="0" y="0"/>
            <a:chExt cx="10765433" cy="459541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19050" y="19050"/>
              <a:ext cx="10727309" cy="4557395"/>
            </a:xfrm>
            <a:custGeom>
              <a:avLst/>
              <a:gdLst/>
              <a:ahLst/>
              <a:cxnLst/>
              <a:rect r="r" b="b" t="t" l="l"/>
              <a:pathLst>
                <a:path h="4557395" w="10727309">
                  <a:moveTo>
                    <a:pt x="0" y="119126"/>
                  </a:moveTo>
                  <a:cubicBezTo>
                    <a:pt x="0" y="53340"/>
                    <a:pt x="53594" y="0"/>
                    <a:pt x="119634" y="0"/>
                  </a:cubicBezTo>
                  <a:lnTo>
                    <a:pt x="10607675" y="0"/>
                  </a:lnTo>
                  <a:cubicBezTo>
                    <a:pt x="10673715" y="0"/>
                    <a:pt x="10727309" y="53340"/>
                    <a:pt x="10727309" y="119126"/>
                  </a:cubicBezTo>
                  <a:lnTo>
                    <a:pt x="10727309" y="4438269"/>
                  </a:lnTo>
                  <a:cubicBezTo>
                    <a:pt x="10727309" y="4504055"/>
                    <a:pt x="10673715" y="4557395"/>
                    <a:pt x="10607675" y="4557395"/>
                  </a:cubicBezTo>
                  <a:lnTo>
                    <a:pt x="119634" y="4557395"/>
                  </a:lnTo>
                  <a:cubicBezTo>
                    <a:pt x="53594" y="4557395"/>
                    <a:pt x="0" y="4504055"/>
                    <a:pt x="0" y="4438269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765409" cy="4595495"/>
            </a:xfrm>
            <a:custGeom>
              <a:avLst/>
              <a:gdLst/>
              <a:ahLst/>
              <a:cxnLst/>
              <a:rect r="r" b="b" t="t" l="l"/>
              <a:pathLst>
                <a:path h="4595495" w="10765409">
                  <a:moveTo>
                    <a:pt x="0" y="138176"/>
                  </a:moveTo>
                  <a:cubicBezTo>
                    <a:pt x="0" y="61722"/>
                    <a:pt x="62230" y="0"/>
                    <a:pt x="138684" y="0"/>
                  </a:cubicBezTo>
                  <a:lnTo>
                    <a:pt x="10626725" y="0"/>
                  </a:lnTo>
                  <a:lnTo>
                    <a:pt x="10626725" y="19050"/>
                  </a:lnTo>
                  <a:lnTo>
                    <a:pt x="10626725" y="0"/>
                  </a:lnTo>
                  <a:cubicBezTo>
                    <a:pt x="10703306" y="0"/>
                    <a:pt x="10765409" y="61722"/>
                    <a:pt x="10765409" y="138176"/>
                  </a:cubicBezTo>
                  <a:lnTo>
                    <a:pt x="10746359" y="138176"/>
                  </a:lnTo>
                  <a:lnTo>
                    <a:pt x="10765409" y="138176"/>
                  </a:lnTo>
                  <a:lnTo>
                    <a:pt x="10765409" y="4457319"/>
                  </a:lnTo>
                  <a:lnTo>
                    <a:pt x="10746359" y="4457319"/>
                  </a:lnTo>
                  <a:lnTo>
                    <a:pt x="10765409" y="4457319"/>
                  </a:lnTo>
                  <a:cubicBezTo>
                    <a:pt x="10765409" y="4533646"/>
                    <a:pt x="10703179" y="4595495"/>
                    <a:pt x="10626725" y="4595495"/>
                  </a:cubicBezTo>
                  <a:lnTo>
                    <a:pt x="10626725" y="4576445"/>
                  </a:lnTo>
                  <a:lnTo>
                    <a:pt x="10626725" y="4595495"/>
                  </a:lnTo>
                  <a:lnTo>
                    <a:pt x="138684" y="4595495"/>
                  </a:lnTo>
                  <a:lnTo>
                    <a:pt x="138684" y="4576445"/>
                  </a:lnTo>
                  <a:lnTo>
                    <a:pt x="138684" y="4595495"/>
                  </a:lnTo>
                  <a:cubicBezTo>
                    <a:pt x="62230" y="4595368"/>
                    <a:pt x="0" y="4533646"/>
                    <a:pt x="0" y="4457319"/>
                  </a:cubicBezTo>
                  <a:lnTo>
                    <a:pt x="0" y="138176"/>
                  </a:lnTo>
                  <a:lnTo>
                    <a:pt x="19050" y="138176"/>
                  </a:lnTo>
                  <a:lnTo>
                    <a:pt x="0" y="138176"/>
                  </a:lnTo>
                  <a:moveTo>
                    <a:pt x="38100" y="138176"/>
                  </a:moveTo>
                  <a:lnTo>
                    <a:pt x="38100" y="4457319"/>
                  </a:lnTo>
                  <a:lnTo>
                    <a:pt x="19050" y="4457319"/>
                  </a:lnTo>
                  <a:lnTo>
                    <a:pt x="38100" y="4457319"/>
                  </a:lnTo>
                  <a:cubicBezTo>
                    <a:pt x="38100" y="4512437"/>
                    <a:pt x="83058" y="4557395"/>
                    <a:pt x="138684" y="4557395"/>
                  </a:cubicBezTo>
                  <a:lnTo>
                    <a:pt x="10626725" y="4557395"/>
                  </a:lnTo>
                  <a:cubicBezTo>
                    <a:pt x="10682351" y="4557395"/>
                    <a:pt x="10727309" y="4512564"/>
                    <a:pt x="10727309" y="4457319"/>
                  </a:cubicBezTo>
                  <a:lnTo>
                    <a:pt x="10727309" y="138176"/>
                  </a:lnTo>
                  <a:cubicBezTo>
                    <a:pt x="10727309" y="83058"/>
                    <a:pt x="10682351" y="38100"/>
                    <a:pt x="10626725" y="38100"/>
                  </a:cubicBezTo>
                  <a:lnTo>
                    <a:pt x="138684" y="38100"/>
                  </a:lnTo>
                  <a:lnTo>
                    <a:pt x="138684" y="19050"/>
                  </a:lnTo>
                  <a:lnTo>
                    <a:pt x="138684" y="38100"/>
                  </a:lnTo>
                  <a:cubicBezTo>
                    <a:pt x="83058" y="38100"/>
                    <a:pt x="38100" y="82931"/>
                    <a:pt x="38100" y="138176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020812" y="5823198"/>
            <a:ext cx="7988350" cy="637877"/>
            <a:chOff x="0" y="0"/>
            <a:chExt cx="10651133" cy="85050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651237" cy="850519"/>
            </a:xfrm>
            <a:custGeom>
              <a:avLst/>
              <a:gdLst/>
              <a:ahLst/>
              <a:cxnLst/>
              <a:rect r="r" b="b" t="t" l="l"/>
              <a:pathLst>
                <a:path h="850519" w="10651237">
                  <a:moveTo>
                    <a:pt x="0" y="73406"/>
                  </a:moveTo>
                  <a:cubicBezTo>
                    <a:pt x="0" y="32893"/>
                    <a:pt x="32893" y="0"/>
                    <a:pt x="73406" y="0"/>
                  </a:cubicBezTo>
                  <a:lnTo>
                    <a:pt x="10577830" y="0"/>
                  </a:lnTo>
                  <a:cubicBezTo>
                    <a:pt x="10618343" y="0"/>
                    <a:pt x="10651237" y="32893"/>
                    <a:pt x="10651237" y="73406"/>
                  </a:cubicBezTo>
                  <a:lnTo>
                    <a:pt x="10651237" y="777113"/>
                  </a:lnTo>
                  <a:cubicBezTo>
                    <a:pt x="10651237" y="817626"/>
                    <a:pt x="10618343" y="850519"/>
                    <a:pt x="10577830" y="850519"/>
                  </a:cubicBezTo>
                  <a:lnTo>
                    <a:pt x="73406" y="850519"/>
                  </a:lnTo>
                  <a:cubicBezTo>
                    <a:pt x="32893" y="850519"/>
                    <a:pt x="0" y="817626"/>
                    <a:pt x="0" y="777113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4855517" y="5976045"/>
            <a:ext cx="318939" cy="360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33339" y="6654552"/>
            <a:ext cx="2658070" cy="360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⚖️</a:t>
            </a: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Theory vs. Practice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33339" y="7076183"/>
            <a:ext cx="7563296" cy="747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Challenge:</a:t>
            </a: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Balancing theoretical understanding of AI models with their practical implementation and real-world limitations.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33339" y="7884170"/>
            <a:ext cx="7563296" cy="1087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Solution:</a:t>
            </a: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Engaged in extensive hands-on coding and experimentation, often starting with simplified prototypes. Regularly sought feedback from mentors to bridge the knowledge gap and refine practical approaches.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9235976" y="5780335"/>
            <a:ext cx="8074075" cy="3446561"/>
            <a:chOff x="0" y="0"/>
            <a:chExt cx="10765433" cy="4595415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19050" y="19050"/>
              <a:ext cx="10727309" cy="4557395"/>
            </a:xfrm>
            <a:custGeom>
              <a:avLst/>
              <a:gdLst/>
              <a:ahLst/>
              <a:cxnLst/>
              <a:rect r="r" b="b" t="t" l="l"/>
              <a:pathLst>
                <a:path h="4557395" w="10727309">
                  <a:moveTo>
                    <a:pt x="0" y="119126"/>
                  </a:moveTo>
                  <a:cubicBezTo>
                    <a:pt x="0" y="53340"/>
                    <a:pt x="53594" y="0"/>
                    <a:pt x="119634" y="0"/>
                  </a:cubicBezTo>
                  <a:lnTo>
                    <a:pt x="10607675" y="0"/>
                  </a:lnTo>
                  <a:cubicBezTo>
                    <a:pt x="10673715" y="0"/>
                    <a:pt x="10727309" y="53340"/>
                    <a:pt x="10727309" y="119126"/>
                  </a:cubicBezTo>
                  <a:lnTo>
                    <a:pt x="10727309" y="4438269"/>
                  </a:lnTo>
                  <a:cubicBezTo>
                    <a:pt x="10727309" y="4504055"/>
                    <a:pt x="10673715" y="4557395"/>
                    <a:pt x="10607675" y="4557395"/>
                  </a:cubicBezTo>
                  <a:lnTo>
                    <a:pt x="119634" y="4557395"/>
                  </a:lnTo>
                  <a:cubicBezTo>
                    <a:pt x="53594" y="4557395"/>
                    <a:pt x="0" y="4504055"/>
                    <a:pt x="0" y="4438269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0765409" cy="4595495"/>
            </a:xfrm>
            <a:custGeom>
              <a:avLst/>
              <a:gdLst/>
              <a:ahLst/>
              <a:cxnLst/>
              <a:rect r="r" b="b" t="t" l="l"/>
              <a:pathLst>
                <a:path h="4595495" w="10765409">
                  <a:moveTo>
                    <a:pt x="0" y="138176"/>
                  </a:moveTo>
                  <a:cubicBezTo>
                    <a:pt x="0" y="61722"/>
                    <a:pt x="62230" y="0"/>
                    <a:pt x="138684" y="0"/>
                  </a:cubicBezTo>
                  <a:lnTo>
                    <a:pt x="10626725" y="0"/>
                  </a:lnTo>
                  <a:lnTo>
                    <a:pt x="10626725" y="19050"/>
                  </a:lnTo>
                  <a:lnTo>
                    <a:pt x="10626725" y="0"/>
                  </a:lnTo>
                  <a:cubicBezTo>
                    <a:pt x="10703306" y="0"/>
                    <a:pt x="10765409" y="61722"/>
                    <a:pt x="10765409" y="138176"/>
                  </a:cubicBezTo>
                  <a:lnTo>
                    <a:pt x="10746359" y="138176"/>
                  </a:lnTo>
                  <a:lnTo>
                    <a:pt x="10765409" y="138176"/>
                  </a:lnTo>
                  <a:lnTo>
                    <a:pt x="10765409" y="4457319"/>
                  </a:lnTo>
                  <a:lnTo>
                    <a:pt x="10746359" y="4457319"/>
                  </a:lnTo>
                  <a:lnTo>
                    <a:pt x="10765409" y="4457319"/>
                  </a:lnTo>
                  <a:cubicBezTo>
                    <a:pt x="10765409" y="4533646"/>
                    <a:pt x="10703179" y="4595495"/>
                    <a:pt x="10626725" y="4595495"/>
                  </a:cubicBezTo>
                  <a:lnTo>
                    <a:pt x="10626725" y="4576445"/>
                  </a:lnTo>
                  <a:lnTo>
                    <a:pt x="10626725" y="4595495"/>
                  </a:lnTo>
                  <a:lnTo>
                    <a:pt x="138684" y="4595495"/>
                  </a:lnTo>
                  <a:lnTo>
                    <a:pt x="138684" y="4576445"/>
                  </a:lnTo>
                  <a:lnTo>
                    <a:pt x="138684" y="4595495"/>
                  </a:lnTo>
                  <a:cubicBezTo>
                    <a:pt x="62230" y="4595368"/>
                    <a:pt x="0" y="4533646"/>
                    <a:pt x="0" y="4457319"/>
                  </a:cubicBezTo>
                  <a:lnTo>
                    <a:pt x="0" y="138176"/>
                  </a:lnTo>
                  <a:lnTo>
                    <a:pt x="19050" y="138176"/>
                  </a:lnTo>
                  <a:lnTo>
                    <a:pt x="0" y="138176"/>
                  </a:lnTo>
                  <a:moveTo>
                    <a:pt x="38100" y="138176"/>
                  </a:moveTo>
                  <a:lnTo>
                    <a:pt x="38100" y="4457319"/>
                  </a:lnTo>
                  <a:lnTo>
                    <a:pt x="19050" y="4457319"/>
                  </a:lnTo>
                  <a:lnTo>
                    <a:pt x="38100" y="4457319"/>
                  </a:lnTo>
                  <a:cubicBezTo>
                    <a:pt x="38100" y="4512437"/>
                    <a:pt x="83058" y="4557395"/>
                    <a:pt x="138684" y="4557395"/>
                  </a:cubicBezTo>
                  <a:lnTo>
                    <a:pt x="10626725" y="4557395"/>
                  </a:lnTo>
                  <a:cubicBezTo>
                    <a:pt x="10682351" y="4557395"/>
                    <a:pt x="10727309" y="4512564"/>
                    <a:pt x="10727309" y="4457319"/>
                  </a:cubicBezTo>
                  <a:lnTo>
                    <a:pt x="10727309" y="138176"/>
                  </a:lnTo>
                  <a:cubicBezTo>
                    <a:pt x="10727309" y="83058"/>
                    <a:pt x="10682351" y="38100"/>
                    <a:pt x="10626725" y="38100"/>
                  </a:cubicBezTo>
                  <a:lnTo>
                    <a:pt x="138684" y="38100"/>
                  </a:lnTo>
                  <a:lnTo>
                    <a:pt x="138684" y="19050"/>
                  </a:lnTo>
                  <a:lnTo>
                    <a:pt x="138684" y="38100"/>
                  </a:lnTo>
                  <a:cubicBezTo>
                    <a:pt x="83058" y="38100"/>
                    <a:pt x="38100" y="82931"/>
                    <a:pt x="38100" y="138176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37" id="37"/>
          <p:cNvGrpSpPr/>
          <p:nvPr/>
        </p:nvGrpSpPr>
        <p:grpSpPr>
          <a:xfrm rot="0">
            <a:off x="9278839" y="5823198"/>
            <a:ext cx="7988350" cy="637877"/>
            <a:chOff x="0" y="0"/>
            <a:chExt cx="10651133" cy="850503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0651237" cy="850519"/>
            </a:xfrm>
            <a:custGeom>
              <a:avLst/>
              <a:gdLst/>
              <a:ahLst/>
              <a:cxnLst/>
              <a:rect r="r" b="b" t="t" l="l"/>
              <a:pathLst>
                <a:path h="850519" w="10651237">
                  <a:moveTo>
                    <a:pt x="0" y="73406"/>
                  </a:moveTo>
                  <a:cubicBezTo>
                    <a:pt x="0" y="32893"/>
                    <a:pt x="32893" y="0"/>
                    <a:pt x="73406" y="0"/>
                  </a:cubicBezTo>
                  <a:lnTo>
                    <a:pt x="10577830" y="0"/>
                  </a:lnTo>
                  <a:cubicBezTo>
                    <a:pt x="10618343" y="0"/>
                    <a:pt x="10651237" y="32893"/>
                    <a:pt x="10651237" y="73406"/>
                  </a:cubicBezTo>
                  <a:lnTo>
                    <a:pt x="10651237" y="777113"/>
                  </a:lnTo>
                  <a:cubicBezTo>
                    <a:pt x="10651237" y="817626"/>
                    <a:pt x="10618343" y="850519"/>
                    <a:pt x="10577830" y="850519"/>
                  </a:cubicBezTo>
                  <a:lnTo>
                    <a:pt x="73406" y="850519"/>
                  </a:lnTo>
                  <a:cubicBezTo>
                    <a:pt x="32893" y="850519"/>
                    <a:pt x="0" y="817626"/>
                    <a:pt x="0" y="777113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</p:grpSp>
      <p:sp>
        <p:nvSpPr>
          <p:cNvPr name="TextBox 39" id="39"/>
          <p:cNvSpPr txBox="true"/>
          <p:nvPr/>
        </p:nvSpPr>
        <p:spPr>
          <a:xfrm rot="0">
            <a:off x="13113544" y="5976045"/>
            <a:ext cx="318939" cy="360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491365" y="6654552"/>
            <a:ext cx="3003649" cy="360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🔄</a:t>
            </a:r>
            <a:r>
              <a:rPr lang="en-US" sz="206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Multiple Technologies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491365" y="7076183"/>
            <a:ext cx="7563296" cy="747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Challenge:</a:t>
            </a: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Simultaneously learning and integrating a diverse array of new technologies and frameworks.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491365" y="7884170"/>
            <a:ext cx="7563296" cy="1087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Solution:</a:t>
            </a:r>
            <a:r>
              <a:rPr lang="en-US" sz="16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Prioritized learning based on project requirements, focusing on core functionalities first. Utilized official documentation, online courses, and peer-to-peer learning sessions to accelerate skill acquisition.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2F2F2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532335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Key Takeaways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87475" y="3037731"/>
            <a:ext cx="647402" cy="647402"/>
            <a:chOff x="0" y="0"/>
            <a:chExt cx="863203" cy="8632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913632" y="3101727"/>
            <a:ext cx="4384030" cy="500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🛠️</a:t>
            </a: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Hands-on AI Experience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13632" y="3676650"/>
            <a:ext cx="7053114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Gained invaluable practical experience with cutting-edge AI tools and platforms, directly contributing to innovative solutions and understanding industry trends.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316342" y="3037731"/>
            <a:ext cx="647403" cy="647402"/>
            <a:chOff x="0" y="0"/>
            <a:chExt cx="863203" cy="86320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0242500" y="3101727"/>
            <a:ext cx="5704135" cy="500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📊</a:t>
            </a: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Project Workflow Understanding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42500" y="3676650"/>
            <a:ext cx="7053262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Acquired comprehensive insight into the entire AI project lifecycle, from initial problem identification and ideation to development, testing, and successful solution deployment.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87475" y="6148685"/>
            <a:ext cx="647402" cy="647403"/>
            <a:chOff x="0" y="0"/>
            <a:chExt cx="863203" cy="86320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913632" y="6212681"/>
            <a:ext cx="4026545" cy="500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🚀</a:t>
            </a: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Enhanced Capabilities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913632" y="6787604"/>
            <a:ext cx="7053114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Achieved significant improvement in both specialized technical skills and crucial professional soft skills, positioning myself for greater success in future industry roles.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316342" y="6148685"/>
            <a:ext cx="647403" cy="647403"/>
            <a:chOff x="0" y="0"/>
            <a:chExt cx="863203" cy="86320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0242500" y="6212681"/>
            <a:ext cx="4385667" cy="500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💪</a:t>
            </a: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Independent Confidence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42500" y="6787604"/>
            <a:ext cx="7053262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Developed profound confidence in my ability to systematically approach and independently solve complex AI problems, fostering a strong sense of self-reliance and initiative.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028807" y="2584400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66187" y="4339829"/>
            <a:ext cx="7038826" cy="74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4437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"A Transformative Journey"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850237" y="3952726"/>
            <a:ext cx="38100" cy="1559124"/>
            <a:chOff x="0" y="0"/>
            <a:chExt cx="50800" cy="207883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0800" cy="2078863"/>
            </a:xfrm>
            <a:custGeom>
              <a:avLst/>
              <a:gdLst/>
              <a:ahLst/>
              <a:cxnLst/>
              <a:rect r="r" b="b" t="t" l="l"/>
              <a:pathLst>
                <a:path h="2078863" w="50800">
                  <a:moveTo>
                    <a:pt x="0" y="0"/>
                  </a:moveTo>
                  <a:lnTo>
                    <a:pt x="50800" y="0"/>
                  </a:lnTo>
                  <a:lnTo>
                    <a:pt x="50800" y="2078863"/>
                  </a:lnTo>
                  <a:lnTo>
                    <a:pt x="0" y="2078863"/>
                  </a:ln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7850237" y="5735539"/>
            <a:ext cx="9445526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This six-week internship at Techible, in collaboration with IIT Jammu, successfully bridged the gap between academic learning and practical industry application in advanced AI technologies. It was a period of intense growth, practical innovation, and significant personal development.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3170784"/>
            <a:ext cx="16303526" cy="2791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875"/>
              </a:lnSpc>
            </a:pPr>
            <a:r>
              <a:rPr lang="en-US" sz="16687">
                <a:solidFill>
                  <a:srgbClr val="AEE4BD"/>
                </a:solidFill>
                <a:latin typeface="Arimo"/>
                <a:ea typeface="Arimo"/>
                <a:cs typeface="Arimo"/>
                <a:sym typeface="Arimo"/>
              </a:rPr>
              <a:t>Thank You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6433989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 your time and consideration.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DAGvVmedyew</dc:identifier>
  <dcterms:modified xsi:type="dcterms:W3CDTF">2011-08-01T06:04:30Z</dcterms:modified>
  <cp:revision>1</cp:revision>
  <dc:title>Internship-Report.pptx</dc:title>
</cp:coreProperties>
</file>

<file path=docProps/thumbnail.jpeg>
</file>